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07296D-1C02-46FB-A8B2-D90DA28A6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801" y="0"/>
            <a:ext cx="5460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40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13</cp:revision>
  <dcterms:created xsi:type="dcterms:W3CDTF">2020-04-14T07:11:12Z</dcterms:created>
  <dcterms:modified xsi:type="dcterms:W3CDTF">2020-04-27T07:15:08Z</dcterms:modified>
</cp:coreProperties>
</file>